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7"/>
  </p:notesMasterIdLst>
  <p:sldIdLst>
    <p:sldId id="256" r:id="rId2"/>
    <p:sldId id="258" r:id="rId3"/>
    <p:sldId id="290" r:id="rId4"/>
    <p:sldId id="291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842" autoAdjust="0"/>
    <p:restoredTop sz="93891" autoAdjust="0"/>
  </p:normalViewPr>
  <p:slideViewPr>
    <p:cSldViewPr snapToGrid="0" snapToObjects="1">
      <p:cViewPr>
        <p:scale>
          <a:sx n="80" d="100"/>
          <a:sy n="80" d="100"/>
        </p:scale>
        <p:origin x="968" y="-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1/31/17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2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769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548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089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310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6406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83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73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003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045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1/31/17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6.tiff"/><Relationship Id="rId5" Type="http://schemas.openxmlformats.org/officeDocument/2006/relationships/image" Target="../media/image17.tiff"/><Relationship Id="rId6" Type="http://schemas.openxmlformats.org/officeDocument/2006/relationships/image" Target="../media/image18.tiff"/><Relationship Id="rId7" Type="http://schemas.openxmlformats.org/officeDocument/2006/relationships/image" Target="../media/image19.tiff"/><Relationship Id="rId8" Type="http://schemas.openxmlformats.org/officeDocument/2006/relationships/image" Target="../media/image20.tiff"/><Relationship Id="rId9" Type="http://schemas.openxmlformats.org/officeDocument/2006/relationships/image" Target="../media/image21.tiff"/><Relationship Id="rId10" Type="http://schemas.openxmlformats.org/officeDocument/2006/relationships/image" Target="../media/image2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7950"/>
            <a:ext cx="6254133" cy="512005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26418"/>
            <a:ext cx="6400800" cy="1752600"/>
          </a:xfrm>
        </p:spPr>
        <p:txBody>
          <a:bodyPr/>
          <a:lstStyle/>
          <a:p>
            <a:r>
              <a:rPr lang="fr-FR" dirty="0" smtClean="0"/>
              <a:t>Le logement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468"/>
            <a:ext cx="7772400" cy="1752600"/>
          </a:xfrm>
        </p:spPr>
        <p:txBody>
          <a:bodyPr anchor="t" anchorCtr="0"/>
          <a:lstStyle/>
          <a:p>
            <a:r>
              <a:rPr lang="fr-FR" dirty="0" smtClean="0"/>
              <a:t>FR 31– Unité 3</a:t>
            </a:r>
            <a:br>
              <a:rPr lang="fr-FR" dirty="0" smtClean="0"/>
            </a:br>
            <a:r>
              <a:rPr lang="fr-FR" dirty="0" smtClean="0"/>
              <a:t>Home </a:t>
            </a:r>
            <a:r>
              <a:rPr lang="fr-FR" dirty="0" err="1" smtClean="0"/>
              <a:t>Sweet</a:t>
            </a:r>
            <a:r>
              <a:rPr lang="fr-FR" dirty="0" smtClean="0"/>
              <a:t> Home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5752223" y="1904734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une maison alsacienne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01" y="3727610"/>
            <a:ext cx="2921099" cy="3133987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77241" y="4617681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7" y="0"/>
            <a:ext cx="8842248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C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ONTINENT: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Amérique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Afrique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Asie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Europe, au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Moyen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Orient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C’EST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Pays (possible): 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Climat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Matériaux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:  ______________________________________________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567" y="2298162"/>
            <a:ext cx="5390147" cy="358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92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7" y="0"/>
            <a:ext cx="8842248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C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ONTINENT: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Amérique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Afrique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Asie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Europe, au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Moyen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Orient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C’EST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Pays (possible): 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Climat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Matériaux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:  ______________________________________________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788" y="2326105"/>
            <a:ext cx="5342023" cy="341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1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7" y="0"/>
            <a:ext cx="8842248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C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ONTINENT: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Amérique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Afrique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Asie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Europe, au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Moyen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Orient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C’EST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Pays (possible): 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Climat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Matériaux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:  ______________________________________________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411" y="2260600"/>
            <a:ext cx="6849977" cy="354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3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7" y="0"/>
            <a:ext cx="8842248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C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ONTINENT: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Amérique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Afrique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Asie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Europe, au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Moyen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Orient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C’EST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Pays (possible): 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Climat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Matériaux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:  ______________________________________________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716" y="2747210"/>
            <a:ext cx="5311343" cy="293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7" y="0"/>
            <a:ext cx="8842248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C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ONTINENT: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Amérique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Afrique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Asie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Europe, au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Moyen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Orient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C’EST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Pays (possible): 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Climat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Matériaux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:  ______________________________________________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579" y="2209799"/>
            <a:ext cx="5470357" cy="382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82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Pour </a:t>
            </a:r>
            <a:r>
              <a:rPr lang="en-US" dirty="0" err="1" smtClean="0"/>
              <a:t>vous</a:t>
            </a:r>
            <a:r>
              <a:rPr lang="en-US" dirty="0" smtClean="0"/>
              <a:t> aider, </a:t>
            </a:r>
            <a:r>
              <a:rPr lang="en-US" dirty="0" err="1" smtClean="0"/>
              <a:t>voici</a:t>
            </a:r>
            <a:r>
              <a:rPr lang="en-US" dirty="0" smtClean="0"/>
              <a:t> les pays  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7534156"/>
              </p:ext>
            </p:extLst>
          </p:nvPr>
        </p:nvGraphicFramePr>
        <p:xfrm>
          <a:off x="301625" y="1527175"/>
          <a:ext cx="8504238" cy="4055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2119"/>
                <a:gridCol w="4252119"/>
              </a:tblGrid>
              <a:tr h="675913">
                <a:tc>
                  <a:txBody>
                    <a:bodyPr/>
                    <a:lstStyle/>
                    <a:p>
                      <a:r>
                        <a:rPr lang="en-US" dirty="0" smtClean="0"/>
                        <a:t>Les Pays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Les Pays</a:t>
                      </a:r>
                      <a:endParaRPr lang="en-US" dirty="0"/>
                    </a:p>
                  </a:txBody>
                  <a:tcPr/>
                </a:tc>
              </a:tr>
              <a:tr h="675913">
                <a:tc>
                  <a:txBody>
                    <a:bodyPr/>
                    <a:lstStyle/>
                    <a:p>
                      <a:r>
                        <a:rPr lang="en-US" dirty="0" smtClean="0"/>
                        <a:t>Le </a:t>
                      </a:r>
                      <a:r>
                        <a:rPr lang="en-US" dirty="0" err="1" smtClean="0"/>
                        <a:t>Maroc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 </a:t>
                      </a:r>
                      <a:r>
                        <a:rPr lang="en-US" dirty="0" err="1" smtClean="0"/>
                        <a:t>Sénégal</a:t>
                      </a:r>
                      <a:endParaRPr lang="en-US" dirty="0"/>
                    </a:p>
                  </a:txBody>
                  <a:tcPr/>
                </a:tc>
              </a:tr>
              <a:tr h="675913">
                <a:tc>
                  <a:txBody>
                    <a:bodyPr/>
                    <a:lstStyle/>
                    <a:p>
                      <a:r>
                        <a:rPr lang="en-US" dirty="0" smtClean="0"/>
                        <a:t>La </a:t>
                      </a:r>
                      <a:r>
                        <a:rPr lang="en-US" dirty="0" err="1" smtClean="0"/>
                        <a:t>Polynésie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Française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 Canada</a:t>
                      </a:r>
                      <a:endParaRPr lang="en-US" dirty="0"/>
                    </a:p>
                  </a:txBody>
                  <a:tcPr/>
                </a:tc>
              </a:tr>
              <a:tr h="67591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Une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ville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en</a:t>
                      </a:r>
                      <a:r>
                        <a:rPr lang="en-US" baseline="0" dirty="0" smtClean="0"/>
                        <a:t> France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Les </a:t>
                      </a:r>
                      <a:r>
                        <a:rPr lang="en-US" dirty="0" err="1" smtClean="0"/>
                        <a:t>Etats</a:t>
                      </a:r>
                      <a:r>
                        <a:rPr lang="en-US" dirty="0" smtClean="0"/>
                        <a:t>-Unis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675913">
                <a:tc>
                  <a:txBody>
                    <a:bodyPr/>
                    <a:lstStyle/>
                    <a:p>
                      <a:r>
                        <a:rPr lang="en-US" dirty="0" smtClean="0"/>
                        <a:t>La Suisse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Maroc</a:t>
                      </a:r>
                      <a:endParaRPr lang="en-US" dirty="0"/>
                    </a:p>
                  </a:txBody>
                  <a:tcPr/>
                </a:tc>
              </a:tr>
              <a:tr h="675913">
                <a:tc>
                  <a:txBody>
                    <a:bodyPr/>
                    <a:lstStyle/>
                    <a:p>
                      <a:r>
                        <a:rPr lang="en-US" dirty="0" smtClean="0"/>
                        <a:t>Le </a:t>
                      </a:r>
                      <a:r>
                        <a:rPr lang="en-US" dirty="0" err="1" smtClean="0"/>
                        <a:t>nord</a:t>
                      </a:r>
                      <a:r>
                        <a:rPr lang="en-US" dirty="0" smtClean="0"/>
                        <a:t> de la France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 </a:t>
                      </a:r>
                      <a:r>
                        <a:rPr lang="en-US" dirty="0" err="1" smtClean="0"/>
                        <a:t>sud</a:t>
                      </a:r>
                      <a:r>
                        <a:rPr lang="en-US" dirty="0" smtClean="0"/>
                        <a:t> de la France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921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Tahoma" charset="0"/>
              </a:rPr>
              <a:t>les logements</a:t>
            </a:r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1113404"/>
            <a:ext cx="2727053" cy="18165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1999" y="5071019"/>
            <a:ext cx="3561465" cy="17869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8293" y="2275263"/>
            <a:ext cx="3441145" cy="25808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552" y="2625300"/>
            <a:ext cx="3193642" cy="15846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73" y="4428577"/>
            <a:ext cx="2901332" cy="2175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4356" y="992662"/>
            <a:ext cx="2583034" cy="1937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4708" y="2741313"/>
            <a:ext cx="2252682" cy="22311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78720" y="4726176"/>
            <a:ext cx="2778720" cy="173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3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074" y="176463"/>
            <a:ext cx="6555606" cy="64328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0136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09" y="0"/>
            <a:ext cx="6309360" cy="6609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1689" y="122856"/>
            <a:ext cx="1876392" cy="14439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0820" y="1846994"/>
            <a:ext cx="1650692" cy="12364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6144" y="3102119"/>
            <a:ext cx="1509963" cy="11310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1958" y="5386489"/>
            <a:ext cx="2029326" cy="10438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2819" y="1317458"/>
            <a:ext cx="1657841" cy="1104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70163" y="3882513"/>
            <a:ext cx="1289528" cy="10142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66166" y="5457915"/>
            <a:ext cx="1037105" cy="9009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19500" y="4991413"/>
            <a:ext cx="1642639" cy="1152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47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7" y="0"/>
            <a:ext cx="8842248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C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ONTINENT: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Amérique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Afrique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Asie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Europe, au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Moyen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Orient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C’EST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Pays (possible): 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Climat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Matériaux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:  ______________________________________________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862" y="2534651"/>
            <a:ext cx="5165558" cy="336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6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7" y="0"/>
            <a:ext cx="8842248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C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ONTINENT: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Amérique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Afrique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Asie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Europe, au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Moyen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Orient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C’EST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Pays (possible): 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Climat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Matériaux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:  ______________________________________________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73" y="2550695"/>
            <a:ext cx="4555959" cy="325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47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7" y="0"/>
            <a:ext cx="8842248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C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ONTINENT: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Amérique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Afrique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Asie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Europe, au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Moyen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Orient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C’EST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Pays (possible): 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Climat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Matériaux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:  ______________________________________________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621" y="2260600"/>
            <a:ext cx="6031831" cy="410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48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7" y="0"/>
            <a:ext cx="8842248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C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ONTINENT: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Amérique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Afrique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Asie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Europe, au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Moyen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Orient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C’EST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Pays (possible): 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Climat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Matériaux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:  ______________________________________________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2260599"/>
            <a:ext cx="5935579" cy="375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5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7" y="0"/>
            <a:ext cx="8842248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C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ONTINENT: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Amérique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Afrique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Asie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Europe, au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Moyen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Orient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C’EST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/ </a:t>
            </a: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une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 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Pays (possible): 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Climat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Arial" charset="0"/>
                <a:ea typeface="Arial" charset="0"/>
                <a:cs typeface="Arial" charset="0"/>
              </a:rPr>
              <a:t>Matériaux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:  ______________________________________________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495" y="2390274"/>
            <a:ext cx="6619303" cy="384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311</TotalTime>
  <Words>394</Words>
  <Application>Microsoft Macintosh PowerPoint</Application>
  <PresentationFormat>On-screen Show (4:3)</PresentationFormat>
  <Paragraphs>78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Calibri</vt:lpstr>
      <vt:lpstr>Georgia</vt:lpstr>
      <vt:lpstr>ＭＳ Ｐゴシック</vt:lpstr>
      <vt:lpstr>Tahoma</vt:lpstr>
      <vt:lpstr>Wingdings</vt:lpstr>
      <vt:lpstr>Wingdings 2</vt:lpstr>
      <vt:lpstr>Arial</vt:lpstr>
      <vt:lpstr>Civic</vt:lpstr>
      <vt:lpstr>FR 31– Unité 3 Home Sweet Home</vt:lpstr>
      <vt:lpstr>les logements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Pour vous aider, voici les pays   </vt:lpstr>
    </vt:vector>
  </TitlesOfParts>
  <Company>Joel Barlow High School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GREBERT,VIVIANE</cp:lastModifiedBy>
  <cp:revision>37</cp:revision>
  <dcterms:created xsi:type="dcterms:W3CDTF">2013-10-03T23:30:28Z</dcterms:created>
  <dcterms:modified xsi:type="dcterms:W3CDTF">2017-01-31T22:53:06Z</dcterms:modified>
</cp:coreProperties>
</file>